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92" r:id="rId2"/>
    <p:sldId id="317" r:id="rId3"/>
    <p:sldId id="318" r:id="rId4"/>
    <p:sldId id="319" r:id="rId5"/>
    <p:sldId id="320" r:id="rId6"/>
    <p:sldId id="321" r:id="rId7"/>
    <p:sldId id="322" r:id="rId8"/>
    <p:sldId id="31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8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22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3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E1A4F-624F-1E48-96F9-35C9ED5FEDBF}" type="datetimeFigureOut">
              <a:rPr lang="en-US" smtClean="0"/>
              <a:t>12/6/18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9151F-E9D4-804D-88E4-72B3454BB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6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9151F-E9D4-804D-88E4-72B3454BB8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5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FB5C5A-3DE2-4C5B-9C4D-820FE47B7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8EA234-6E0B-4F5C-9DA4-F7A62761A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95ED54-EEB3-4C43-9589-517DA51A9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E18E-65EE-A147-84D0-A89AEB896287}" type="datetime1">
              <a:rPr lang="en-CA" smtClean="0"/>
              <a:t>2018-12-06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068F5F-4D50-4674-A178-ABD664B8E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07D4AF-9CE2-47E7-8F2F-3C65CE0AF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9A9B-17BD-4F2B-B3CF-2163E79D7ADD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89" y="4733584"/>
            <a:ext cx="1316012" cy="162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2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46E8BC-F94E-422A-8AAA-5ADBE9D96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741671-1AB0-4559-AC17-99E820487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F0FF89-89CB-4182-BC42-21BADA4C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2E2B-0BBC-3549-833A-B83D9571368C}" type="datetime1">
              <a:rPr lang="en-CA" smtClean="0"/>
              <a:t>2018-12-06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65A2D4-FCD7-405A-A783-E0C8ACA52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919274-24E2-4E5B-90EF-B842FA7E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9A9B-17BD-4F2B-B3CF-2163E79D7ADD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18794" y="6000841"/>
            <a:ext cx="584411" cy="72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8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35DD7-1BA4-4D53-871E-962A803D7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B2CB15-3789-4A7C-A48A-12CE487C9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0514012" cy="44989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1638641-6202-42FF-BD97-134D0ED27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B62C-1E3F-2444-A850-AF91355AD6C6}" type="datetime1">
              <a:rPr lang="en-CA" smtClean="0"/>
              <a:t>2018-12-06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B63D69A-54FD-4194-ADB9-CB3ECDE14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F55575-3B9C-486B-B8B1-1E8E6EAD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9A9B-17BD-4F2B-B3CF-2163E79D7ADD}" type="slidenum">
              <a:rPr lang="en-CA" smtClean="0"/>
              <a:t>‹#›</a:t>
            </a:fld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18794" y="6000841"/>
            <a:ext cx="584411" cy="72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1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6BB2AD-4364-4F1D-9D06-7A812975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106FD4-1F2F-4D88-B968-D77F59660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FDE78D-E15C-4888-B719-D99F5C51F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87315C-45A0-47F4-A5F1-0D1FC4E7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259F-7026-5044-A01F-7D5366B503CB}" type="datetime1">
              <a:rPr lang="en-CA" smtClean="0"/>
              <a:t>2018-12-06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78E307-4DE0-4A83-A67E-0F8943593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F18269-DCFC-48C1-A4F1-F3D2D2169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9A9B-17BD-4F2B-B3CF-2163E79D7ADD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18794" y="6000841"/>
            <a:ext cx="584411" cy="72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9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982C0-977B-43A9-80BA-B009FC4CC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0B4F535-375C-493D-BFBE-1692E9EC1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64E4-190C-B243-957E-44947844A46C}" type="datetime1">
              <a:rPr lang="en-CA" smtClean="0"/>
              <a:t>2018-12-06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8756F5D-8B8E-4DD7-AD26-AFEBFE77B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A4217C-384F-47B2-A2A5-3A89C9D15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9A9B-17BD-4F2B-B3CF-2163E79D7ADD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18794" y="6000841"/>
            <a:ext cx="584411" cy="72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3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8458392-7258-4F53-A932-B0C998155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0D8E-2215-9F48-B9A7-E7E847F91869}" type="datetime1">
              <a:rPr lang="en-CA" smtClean="0"/>
              <a:t>2018-12-06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C1D2580-CA2C-4683-AE98-59307EFFC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40BD9E4-AE9E-4EBB-9115-011F8F6D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9A9B-17BD-4F2B-B3CF-2163E79D7ADD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18794" y="6000841"/>
            <a:ext cx="584411" cy="72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01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78B9F-EC29-4084-ABF4-BB12B61F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8E5AC3-32A7-40F3-A341-630752FC0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433470-2E2C-4228-B499-FC620C012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E1EF69-F73C-4672-BEF6-A01FAA6C1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6EF0-E2FF-4F4B-8547-D2C556E6CB0F}" type="datetime1">
              <a:rPr lang="en-CA" smtClean="0"/>
              <a:t>2018-12-06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23FEB9-65E5-4756-93E1-3BD3B5255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4B53C3-324D-4729-AC67-47EE8598B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9A9B-17BD-4F2B-B3CF-2163E79D7ADD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18794" y="6000841"/>
            <a:ext cx="584411" cy="72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9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B6C939-225C-4427-B8C1-1447A754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EC404EF-5D51-40D8-9E4E-28F2689A4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435A29D-015F-4904-9798-7316416E6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C89255-0E52-4AAA-9F26-3B0C1605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C01B-AC6C-FC4B-8CB7-5B6E9067006D}" type="datetime1">
              <a:rPr lang="en-CA" smtClean="0"/>
              <a:t>2018-12-06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629BB3-F084-4404-843D-5B344154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1AEF37-959E-4CD0-886D-F0EE62C95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9A9B-17BD-4F2B-B3CF-2163E79D7ADD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18794" y="6000841"/>
            <a:ext cx="584411" cy="72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1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381EC19-1319-46CC-A14A-AF73E0968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C82F7A-7936-46AF-B35B-93CCF214C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C5F583-6730-48C3-A3BD-BD6CA1206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6B6F5-18EC-CB44-9FCF-1BC97251BCC8}" type="datetime1">
              <a:rPr lang="en-CA" smtClean="0"/>
              <a:t>2018-12-06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F383C0-DF69-4557-89B3-E62EB5C68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52D792-7AE8-415A-903E-554610FDB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39A9B-17BD-4F2B-B3CF-2163E79D7A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053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TITLE </a:t>
            </a:r>
            <a:r>
              <a:rPr lang="en-US" dirty="0" smtClean="0">
                <a:solidFill>
                  <a:schemeClr val="bg1"/>
                </a:solidFill>
              </a:rPr>
              <a:t>SLIDE (highlight one word in yellow)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 (highlight one word in </a:t>
            </a:r>
            <a:r>
              <a:rPr lang="en-US" dirty="0" smtClean="0">
                <a:solidFill>
                  <a:schemeClr val="accent2"/>
                </a:solidFill>
              </a:rPr>
              <a:t>yellow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6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Section</a:t>
            </a:r>
            <a:r>
              <a:rPr lang="en-US" dirty="0" smtClean="0"/>
              <a:t>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text here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9A9B-17BD-4F2B-B3CF-2163E79D7ADD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3860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9A9B-17BD-4F2B-B3CF-2163E79D7ADD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878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Content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Content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9A9B-17BD-4F2B-B3CF-2163E79D7ADD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916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Only (can add charts/pics below)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9A9B-17BD-4F2B-B3CF-2163E79D7ADD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3214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9A9B-17BD-4F2B-B3CF-2163E79D7ADD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309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9A9B-17BD-4F2B-B3CF-2163E79D7ADD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790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6312" y="2913453"/>
            <a:ext cx="7772400" cy="1325563"/>
          </a:xfrm>
        </p:spPr>
        <p:txBody>
          <a:bodyPr/>
          <a:lstStyle/>
          <a:p>
            <a:r>
              <a:rPr lang="en-US" smtClean="0"/>
              <a:t>NAVY LEAGUE OF CANADA</a:t>
            </a:r>
            <a:br>
              <a:rPr lang="en-US" smtClean="0"/>
            </a:br>
            <a:r>
              <a:rPr lang="en-US" smtClean="0"/>
              <a:t>ALBERTA DIVISION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9A9B-17BD-4F2B-B3CF-2163E79D7ADD}" type="slidenum">
              <a:rPr lang="en-CA" smtClean="0"/>
              <a:t>8</a:t>
            </a:fld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04" y="2080965"/>
            <a:ext cx="2425232" cy="299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03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avy League Style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20377B"/>
      </a:accent1>
      <a:accent2>
        <a:srgbClr val="FBCF0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BCF0B"/>
      </a:hlink>
      <a:folHlink>
        <a:srgbClr val="20377B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54</Words>
  <Application>Microsoft Macintosh PowerPoint</Application>
  <PresentationFormat>Widescreen</PresentationFormat>
  <Paragraphs>22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Helvetica</vt:lpstr>
      <vt:lpstr>Rockwell</vt:lpstr>
      <vt:lpstr>Arial</vt:lpstr>
      <vt:lpstr>Office Theme</vt:lpstr>
      <vt:lpstr>TITLE SLIDE (highlight one word in yellow)</vt:lpstr>
      <vt:lpstr>Section Header</vt:lpstr>
      <vt:lpstr>Title</vt:lpstr>
      <vt:lpstr>Title</vt:lpstr>
      <vt:lpstr>Title Only (can add charts/pics below)</vt:lpstr>
      <vt:lpstr>PowerPoint Presentation</vt:lpstr>
      <vt:lpstr>Title</vt:lpstr>
      <vt:lpstr>NAVY LEAGUE OF CANADA ALBERTA DIVISION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Manning</dc:creator>
  <cp:lastModifiedBy>Randy Savoie</cp:lastModifiedBy>
  <cp:revision>95</cp:revision>
  <cp:lastPrinted>2018-12-06T18:34:27Z</cp:lastPrinted>
  <dcterms:created xsi:type="dcterms:W3CDTF">2018-09-12T03:53:04Z</dcterms:created>
  <dcterms:modified xsi:type="dcterms:W3CDTF">2018-12-06T18:40:01Z</dcterms:modified>
</cp:coreProperties>
</file>